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004A-E66F-4A7E-BA42-12A741115156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85A7-846D-4892-9957-9B72B2BEF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458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004A-E66F-4A7E-BA42-12A741115156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85A7-846D-4892-9957-9B72B2BEF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991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004A-E66F-4A7E-BA42-12A741115156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85A7-846D-4892-9957-9B72B2BEF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978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004A-E66F-4A7E-BA42-12A741115156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85A7-846D-4892-9957-9B72B2BEF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166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004A-E66F-4A7E-BA42-12A741115156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85A7-846D-4892-9957-9B72B2BEF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995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004A-E66F-4A7E-BA42-12A741115156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85A7-846D-4892-9957-9B72B2BEF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709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004A-E66F-4A7E-BA42-12A741115156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85A7-846D-4892-9957-9B72B2BEF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318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004A-E66F-4A7E-BA42-12A741115156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85A7-846D-4892-9957-9B72B2BEF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6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004A-E66F-4A7E-BA42-12A741115156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85A7-846D-4892-9957-9B72B2BEF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361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004A-E66F-4A7E-BA42-12A741115156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85A7-846D-4892-9957-9B72B2BEF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684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004A-E66F-4A7E-BA42-12A741115156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85A7-846D-4892-9957-9B72B2BEF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934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4004A-E66F-4A7E-BA42-12A741115156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A85A7-846D-4892-9957-9B72B2BEF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89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2496CD90-A140-49D5-A69F-F1BA7F1B4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6254"/>
            <a:ext cx="9143852" cy="620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452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A5664D6-3D44-4971-A689-EC6B9C4A5F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3234"/>
            <a:ext cx="9144000" cy="618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975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B16E064-9E48-4A89-B323-8334D5DCE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9161"/>
            <a:ext cx="9090034" cy="6039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694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69FB1BC-E9B1-4FB8-9D38-D8C7301BC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58" y="426287"/>
            <a:ext cx="9051518" cy="585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966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054A9C8-4EF2-4986-9E69-DBAEFEC77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5800"/>
            <a:ext cx="9144000" cy="586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435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16E110-0B38-4BF4-9CAE-16A705A80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2555" y="464154"/>
            <a:ext cx="9242647" cy="619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513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6434275-65A2-44CB-BDDD-B55714C017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194" y="314680"/>
            <a:ext cx="9220194" cy="635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394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64255E5-947E-44C4-900D-187E9EA47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4535" y="262214"/>
            <a:ext cx="9186009" cy="6262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554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794ABC0-85F3-4E08-A266-11D4EBFE9E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996" y="183494"/>
            <a:ext cx="9220996" cy="6392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90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West</dc:creator>
  <cp:lastModifiedBy>Mari Tiitinen</cp:lastModifiedBy>
  <cp:revision>1</cp:revision>
  <dcterms:created xsi:type="dcterms:W3CDTF">2022-01-05T16:36:24Z</dcterms:created>
  <dcterms:modified xsi:type="dcterms:W3CDTF">2022-05-11T15:50:41Z</dcterms:modified>
</cp:coreProperties>
</file>