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5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9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16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9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0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1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36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3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004A-E66F-4A7E-BA42-12A74111515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85A7-846D-4892-9957-9B72B2BE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89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496CD90-A140-49D5-A69F-F1BA7F1B4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254"/>
            <a:ext cx="9143852" cy="620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5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5664D6-3D44-4971-A689-EC6B9C4A5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234"/>
            <a:ext cx="9144000" cy="618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7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16E064-9E48-4A89-B323-8334D5DCE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161"/>
            <a:ext cx="9090034" cy="603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9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9FB1BC-E9B1-4FB8-9D38-D8C7301BC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8" y="426287"/>
            <a:ext cx="9051518" cy="585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6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54A9C8-4EF2-4986-9E69-DBAEFEC77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800"/>
            <a:ext cx="9144000" cy="5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3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16E110-0B38-4BF4-9CAE-16A705A80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555" y="464154"/>
            <a:ext cx="9242647" cy="619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1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34275-65A2-44CB-BDDD-B55714C01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194" y="314680"/>
            <a:ext cx="9220194" cy="635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9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4255E5-947E-44C4-900D-187E9EA47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535" y="262214"/>
            <a:ext cx="9186009" cy="62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5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94ABC0-85F3-4E08-A266-11D4EBFE9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996" y="183494"/>
            <a:ext cx="9220996" cy="639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West</dc:creator>
  <cp:lastModifiedBy>Mari Tiitinen</cp:lastModifiedBy>
  <cp:revision>1</cp:revision>
  <dcterms:created xsi:type="dcterms:W3CDTF">2022-01-05T16:36:24Z</dcterms:created>
  <dcterms:modified xsi:type="dcterms:W3CDTF">2022-05-11T15:50:41Z</dcterms:modified>
</cp:coreProperties>
</file>